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1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6185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75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2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4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6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1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0FE9808-D3C1-47D1-B831-C596F1F7FB2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8D244AB-ED83-49D2-84FD-5AA76AF10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Othello Journals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7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After reading Act I, pick a character and describe your initial impression of him or her. How does this character act? How do others treat him or her? Can you relate to this character at all? </a:t>
            </a:r>
          </a:p>
          <a:p>
            <a:endParaRPr lang="en-US" sz="3200" dirty="0"/>
          </a:p>
          <a:p>
            <a:r>
              <a:rPr lang="en-US" sz="3200" dirty="0"/>
              <a:t>Use specific text evidence to support your answer! </a:t>
            </a:r>
          </a:p>
        </p:txBody>
      </p:sp>
    </p:spTree>
    <p:extLst>
      <p:ext uri="{BB962C8B-B14F-4D97-AF65-F5344CB8AC3E}">
        <p14:creationId xmlns:p14="http://schemas.microsoft.com/office/powerpoint/2010/main" val="309804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Iago monologue – worksheet and prompt given in class. </a:t>
            </a:r>
          </a:p>
        </p:txBody>
      </p:sp>
    </p:spTree>
    <p:extLst>
      <p:ext uri="{BB962C8B-B14F-4D97-AF65-F5344CB8AC3E}">
        <p14:creationId xmlns:p14="http://schemas.microsoft.com/office/powerpoint/2010/main" val="176403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#3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Describe how one character functions as a foil to another character. How are these characters opposites?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676388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102</TotalTime>
  <Words>89</Words>
  <Application>Microsoft Macintosh PowerPoint</Application>
  <PresentationFormat>Custom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View</vt:lpstr>
      <vt:lpstr>Othello Journals </vt:lpstr>
      <vt:lpstr>Journal #1 </vt:lpstr>
      <vt:lpstr>Journal #2</vt:lpstr>
      <vt:lpstr>Journal #3 </vt:lpstr>
    </vt:vector>
  </TitlesOfParts>
  <Company>Leon County Schools -LCSB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Tigue, Michelle</dc:creator>
  <cp:lastModifiedBy>Michelle Tigue</cp:lastModifiedBy>
  <cp:revision>6</cp:revision>
  <dcterms:created xsi:type="dcterms:W3CDTF">2015-10-28T19:50:42Z</dcterms:created>
  <dcterms:modified xsi:type="dcterms:W3CDTF">2017-11-08T23:28:13Z</dcterms:modified>
</cp:coreProperties>
</file>